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64" r:id="rId5"/>
    <p:sldId id="260" r:id="rId6"/>
    <p:sldId id="259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11" autoAdjust="0"/>
    <p:restoredTop sz="94660"/>
  </p:normalViewPr>
  <p:slideViewPr>
    <p:cSldViewPr>
      <p:cViewPr varScale="1">
        <p:scale>
          <a:sx n="109" d="100"/>
          <a:sy n="109" d="100"/>
        </p:scale>
        <p:origin x="-13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792766F-B865-4231-AC9D-6FF41335D8F9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06CD57-8A3F-430E-B642-74CDEA076AB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mp3crown.cc/downloadmp3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триотическая песня (минус) (256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3596" y="951186"/>
            <a:ext cx="609600" cy="609600"/>
          </a:xfrm>
          <a:prstGeom prst="rect">
            <a:avLst/>
          </a:prstGeom>
        </p:spPr>
      </p:pic>
      <p:pic>
        <p:nvPicPr>
          <p:cNvPr id="2050" name="Picture 2" descr="D:\Читальный Зал\Desktop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2656"/>
            <a:ext cx="1281438" cy="16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326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МБУ «ЦБС Верхнеуслонского муниципального района»</a:t>
            </a:r>
          </a:p>
          <a:p>
            <a:pPr marL="4572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Центральная районная  библиотека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8995" y="6081882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Верхний Услон, 2021 год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961086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«ИМЯ В </a:t>
            </a:r>
            <a:r>
              <a:rPr lang="ru-RU" sz="4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ИСТОРИИ </a:t>
            </a:r>
            <a:r>
              <a:rPr lang="ru-RU" sz="4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РАЙОНА»</a:t>
            </a:r>
            <a:endParaRPr lang="ru-RU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2"/>
    </mc:Choice>
    <mc:Fallback xmlns="">
      <p:transition spd="slow" advTm="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Читальный Зал\Pictures\фрол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3564183" cy="46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4284" y="537321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ФРОЛОВ  НИКОЛАЙ ВАСИЛЬЕВИЧ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ГЕРОЙ СОЦИАЛИСТЧЕСКОГО ТРУДА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9"/>
    </mc:Choice>
    <mc:Fallback xmlns="">
      <p:transition spd="slow" advTm="598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465" y="209776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ФРОЛОВ  НИКОЛАЙ ВАСИЛЬЕВИЧ  родился 13 декабря 1931 года в деревне Волково Верхнеуслонского района.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После окончания школы уехал в Казань, устроился помощником фрезеровщика на обувной комбинат «Спартак». Работал и учился на вечернем отделении в техникуме легкой промышленности. А в 1951 году пришла повестка из военкомата, и солдатская дорога привела его сначала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учебку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Москву, а затем в военное училище в Ленинградскую область.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opt-616039.ssl.1c-bitrix-cdn.ru/upload/resize_cache/iblock/e7f/760_505_1/e7f2683bd5a6a7465f6f9476e278819f.jpg?151844124425608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opt-616039.ssl.1c-bitrix-cdn.ru/upload/resize_cache/iblock/e7f/760_505_1/e7f2683bd5a6a7465f6f9476e278819f.jpg?1518441244256087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file:///C:/Users/%D0%A7%D0%B8%D1%82%D0%B0%D0%BB%D1%8C%D0%BD%D1%8B%D0%B9%20%D0%97%D0%B0%D0%BB/Pictures/%D1%84%D1%80%D0%BE%D0%BB%D0%BE%D0%B2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75" y="620688"/>
            <a:ext cx="3922986" cy="285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29658"/>
            <a:ext cx="374104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880723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1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3"/>
    </mc:Choice>
    <mc:Fallback xmlns="">
      <p:transition spd="slow" advTm="658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Читальный Зал\Pictures\фроло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75985"/>
            <a:ext cx="2163343" cy="324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412776"/>
            <a:ext cx="3816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Как военный специалист он попал под Москву, на строительство ракетодрома. Был ответственным за транспорт.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В Советском Союзе создавалась космическая отрасль. И часть, в которой служил наш земляк, в глухих московских лесах под Можайском, имела к этому самое непосредственное отношение.</a:t>
            </a:r>
            <a:endParaRPr lang="ru-RU" sz="2000" dirty="0"/>
          </a:p>
        </p:txBody>
      </p:sp>
      <p:pic>
        <p:nvPicPr>
          <p:cNvPr id="6" name="Picture 5" descr="C:\Users\Читальный Зал\Pictures\фролов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80" y="345322"/>
            <a:ext cx="4067944" cy="242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0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9"/>
    </mc:Choice>
    <mc:Fallback xmlns="">
      <p:transition spd="slow" advTm="622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836712"/>
            <a:ext cx="432048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Он  прослужил четыре с половиной года, а потом вернулся в Казань. Устроился на завод «Радиоприбор». Работал там до 2000 года. Вскоре о Николае Васильевиче уже говорили, как о лучшем                             рационализаторе не только завода, но и отрасли, прекрасном организаторе, активном общественнике.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	С супругой Галиной Николаевной они прожили 54 года, вырастили двух детей, которые подарили им внуков.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Читальный Зал\Pictures\фролов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92" y="260649"/>
            <a:ext cx="379464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Читальный Зал\Pictures\фролов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77" y="3501008"/>
            <a:ext cx="368827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3"/>
    </mc:Choice>
    <mc:Fallback xmlns="">
      <p:transition spd="slow" advTm="629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3060340" cy="223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26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апреля 1971 года Н. В. Фролову было присвоено звание Героя Социалистического Труда с вручением ордена Ленина за освоение новой техники, активное участие в хозяйственном и культурном строительстве и проявленную трудовую доблесть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Застать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дома Николая Васильевича было всегда непросто. Он, то на встрече у Президента, то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Кабмине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 общественным делам, то в родной уже теперь общественной организации «Герои Татарстана».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Награждён орденом Трудового Красного Знамени и медалями, среди которых «За доблестный труд. В ознаменование 100-летия со дня рождения В. И. Ленина».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Получил почетные грамоты Президиумов Верховных Советов СССР и ТАССР, обкома КПСС и Совета Министров ТАССР, Почетную грамоту Республики Татарстан.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В 2011 году за заслуги перед республикой награждён высшей наградой Татарстана - орденом «За заслуги перед Республикой Татарстан». Проживает в Казани.</a:t>
            </a:r>
          </a:p>
        </p:txBody>
      </p:sp>
    </p:spTree>
    <p:extLst>
      <p:ext uri="{BB962C8B-B14F-4D97-AF65-F5344CB8AC3E}">
        <p14:creationId xmlns:p14="http://schemas.microsoft.com/office/powerpoint/2010/main" val="39522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8"/>
    </mc:Choice>
    <mc:Fallback xmlns="">
      <p:transition spd="slow" advTm="701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Читальный Зал\Documents\ФОТО ВСЕ\ФОТО выставки\ФОТО Встреча с Сорокиным\P108036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0" t="27468" r="30357" b="19732"/>
          <a:stretch/>
        </p:blipFill>
        <p:spPr bwMode="auto">
          <a:xfrm>
            <a:off x="323528" y="332561"/>
            <a:ext cx="3688405" cy="240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Читальный Зал\Documents\ФОТО ВСЕ\ФОТО выставки\ФОТО Встреча с Сорокиным\P108038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99" r="23309" b="26845"/>
          <a:stretch/>
        </p:blipFill>
        <p:spPr bwMode="auto">
          <a:xfrm>
            <a:off x="4248999" y="310628"/>
            <a:ext cx="4555746" cy="242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Читальный Зал\Documents\ФОТО ВСЕ\ФОТО выставки\ФОТО Встреча с Сорокиным\P108037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9" t="20270"/>
          <a:stretch/>
        </p:blipFill>
        <p:spPr bwMode="auto">
          <a:xfrm>
            <a:off x="4248999" y="3140968"/>
            <a:ext cx="4605009" cy="31244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38741" y="3410517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2014 год. В Центральной районной библиотеке прошла встреча с Героями Великой Отечественной войны и Героями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Социальстического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труда. Среди них наш земляк Герой Социалистического труда ФРОЛОВ НИКОЛАЙ ВАСИЛЬЕВИЧ.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4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6"/>
    </mc:Choice>
    <mc:Fallback xmlns="">
      <p:transition spd="slow" advTm="635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4527" y="1073902"/>
            <a:ext cx="71287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Использованная литература: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Троицкая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Р. Им гордится район: о Герое Социалистического труда Н. Фролове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Волжская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новь. - 2014. - 28 ноября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https://mp3crown.cc/downloadmp3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Презентацию подготовила: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Л.Тазиева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4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6"/>
    </mc:Choice>
    <mc:Fallback xmlns="">
      <p:transition spd="slow" advTm="647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314</TotalTime>
  <Words>217</Words>
  <Application>Microsoft Office PowerPoint</Application>
  <PresentationFormat>Экран (4:3)</PresentationFormat>
  <Paragraphs>28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Читальный Зал</dc:creator>
  <cp:lastModifiedBy>Читальный Зал</cp:lastModifiedBy>
  <cp:revision>22</cp:revision>
  <dcterms:created xsi:type="dcterms:W3CDTF">2021-12-11T07:10:54Z</dcterms:created>
  <dcterms:modified xsi:type="dcterms:W3CDTF">2021-12-13T11:18:55Z</dcterms:modified>
</cp:coreProperties>
</file>